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D4D60-2A27-4732-A927-062795D911A8}" type="datetimeFigureOut">
              <a:rPr lang="en-US" smtClean="0"/>
              <a:t>20-Jan-16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8DF77-8868-4674-95DD-51D88B78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402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D4D60-2A27-4732-A927-062795D911A8}" type="datetimeFigureOut">
              <a:rPr lang="en-US" smtClean="0"/>
              <a:t>20-Jan-16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8DF77-8868-4674-95DD-51D88B78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166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D4D60-2A27-4732-A927-062795D911A8}" type="datetimeFigureOut">
              <a:rPr lang="en-US" smtClean="0"/>
              <a:t>20-Jan-16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8DF77-8868-4674-95DD-51D88B78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534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D4D60-2A27-4732-A927-062795D911A8}" type="datetimeFigureOut">
              <a:rPr lang="en-US" smtClean="0"/>
              <a:t>20-Jan-16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8DF77-8868-4674-95DD-51D88B78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105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D4D60-2A27-4732-A927-062795D911A8}" type="datetimeFigureOut">
              <a:rPr lang="en-US" smtClean="0"/>
              <a:t>20-Jan-16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8DF77-8868-4674-95DD-51D88B78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893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D4D60-2A27-4732-A927-062795D911A8}" type="datetimeFigureOut">
              <a:rPr lang="en-US" smtClean="0"/>
              <a:t>20-Jan-16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8DF77-8868-4674-95DD-51D88B78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276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D4D60-2A27-4732-A927-062795D911A8}" type="datetimeFigureOut">
              <a:rPr lang="en-US" smtClean="0"/>
              <a:t>20-Jan-16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8DF77-8868-4674-95DD-51D88B78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140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D4D60-2A27-4732-A927-062795D911A8}" type="datetimeFigureOut">
              <a:rPr lang="en-US" smtClean="0"/>
              <a:t>20-Jan-16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8DF77-8868-4674-95DD-51D88B78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859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D4D60-2A27-4732-A927-062795D911A8}" type="datetimeFigureOut">
              <a:rPr lang="en-US" smtClean="0"/>
              <a:t>20-Jan-16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8DF77-8868-4674-95DD-51D88B78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60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D4D60-2A27-4732-A927-062795D911A8}" type="datetimeFigureOut">
              <a:rPr lang="en-US" smtClean="0"/>
              <a:t>20-Jan-16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8DF77-8868-4674-95DD-51D88B78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15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D4D60-2A27-4732-A927-062795D911A8}" type="datetimeFigureOut">
              <a:rPr lang="en-US" smtClean="0"/>
              <a:t>20-Jan-16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8DF77-8868-4674-95DD-51D88B78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86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D4D60-2A27-4732-A927-062795D911A8}" type="datetimeFigureOut">
              <a:rPr lang="en-US" smtClean="0"/>
              <a:t>20-Jan-16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8DF77-8868-4674-95DD-51D88B78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81070" y="102462"/>
            <a:ext cx="7362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85838" algn="l"/>
              </a:tabLst>
            </a:pPr>
            <a:r>
              <a:rPr lang="en-IN" sz="2000" dirty="0" err="1" smtClean="0">
                <a:solidFill>
                  <a:srgbClr val="F69E06"/>
                </a:solidFill>
                <a:latin typeface="+mj-lt"/>
                <a:ea typeface="Roboto Medium" panose="02000000000000000000" pitchFamily="2" charset="0"/>
              </a:rPr>
              <a:t>Seethru</a:t>
            </a:r>
            <a:r>
              <a:rPr lang="en-IN" sz="2000" dirty="0" smtClean="0">
                <a:solidFill>
                  <a:srgbClr val="F69E06"/>
                </a:solidFill>
                <a:latin typeface="+mj-lt"/>
                <a:ea typeface="Roboto Medium" panose="02000000000000000000" pitchFamily="2" charset="0"/>
              </a:rPr>
              <a:t> Range of </a:t>
            </a:r>
            <a:r>
              <a:rPr lang="en-IN" sz="2000" dirty="0">
                <a:solidFill>
                  <a:srgbClr val="F69E06"/>
                </a:solidFill>
                <a:latin typeface="+mj-lt"/>
                <a:ea typeface="Roboto Medium" panose="02000000000000000000" pitchFamily="2" charset="0"/>
              </a:rPr>
              <a:t>H</a:t>
            </a:r>
            <a:r>
              <a:rPr lang="en-IN" sz="2000" dirty="0" smtClean="0">
                <a:solidFill>
                  <a:srgbClr val="F69E06"/>
                </a:solidFill>
                <a:latin typeface="+mj-lt"/>
                <a:ea typeface="Roboto Medium" panose="02000000000000000000" pitchFamily="2" charset="0"/>
              </a:rPr>
              <a:t>ome Surveillance Systems</a:t>
            </a:r>
            <a:endParaRPr lang="en-IN" sz="2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Roboto Medium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7" t="35518" r="62017" b="30566"/>
          <a:stretch/>
        </p:blipFill>
        <p:spPr>
          <a:xfrm>
            <a:off x="3765217" y="1518700"/>
            <a:ext cx="4972108" cy="38206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grpSp>
        <p:nvGrpSpPr>
          <p:cNvPr id="8" name="Group 7"/>
          <p:cNvGrpSpPr/>
          <p:nvPr/>
        </p:nvGrpSpPr>
        <p:grpSpPr>
          <a:xfrm>
            <a:off x="181069" y="1417161"/>
            <a:ext cx="3211381" cy="4151126"/>
            <a:chOff x="181069" y="1626798"/>
            <a:chExt cx="3211381" cy="4023678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257" t="47965" r="56177" b="28375"/>
            <a:stretch/>
          </p:blipFill>
          <p:spPr>
            <a:xfrm>
              <a:off x="181069" y="1626798"/>
              <a:ext cx="611056" cy="36044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792125" y="1672102"/>
              <a:ext cx="2600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dirty="0" smtClean="0">
                  <a:ea typeface="Roboto Light" panose="02000000000000000000" pitchFamily="2" charset="0"/>
                </a:rPr>
                <a:t>Connect </a:t>
              </a:r>
              <a:r>
                <a:rPr lang="en-IN" sz="1200" dirty="0" err="1" smtClean="0">
                  <a:ea typeface="Roboto Light" panose="02000000000000000000" pitchFamily="2" charset="0"/>
                </a:rPr>
                <a:t>upto</a:t>
              </a:r>
              <a:r>
                <a:rPr lang="en-IN" sz="1200" dirty="0" smtClean="0">
                  <a:ea typeface="Roboto Light" panose="02000000000000000000" pitchFamily="2" charset="0"/>
                </a:rPr>
                <a:t> </a:t>
              </a:r>
              <a:r>
                <a:rPr lang="en-IN" sz="1200" dirty="0" smtClean="0">
                  <a:ea typeface="Roboto Medium" panose="02000000000000000000" pitchFamily="2" charset="0"/>
                </a:rPr>
                <a:t>4 CCTV cameras </a:t>
              </a:r>
              <a:r>
                <a:rPr lang="en-IN" sz="1200" dirty="0" smtClean="0">
                  <a:ea typeface="Roboto Light" panose="02000000000000000000" pitchFamily="2" charset="0"/>
                </a:rPr>
                <a:t>to record </a:t>
              </a:r>
              <a:r>
                <a:rPr lang="en-IN" sz="1200" dirty="0">
                  <a:ea typeface="Roboto Medium" panose="02000000000000000000" pitchFamily="2" charset="0"/>
                </a:rPr>
                <a:t>720p HD </a:t>
              </a:r>
              <a:r>
                <a:rPr lang="en-IN" sz="1200" dirty="0" smtClean="0">
                  <a:ea typeface="Roboto Light" panose="02000000000000000000" pitchFamily="2" charset="0"/>
                </a:rPr>
                <a:t>quality video</a:t>
              </a:r>
              <a:endParaRPr lang="en-IN" sz="1200" dirty="0">
                <a:ea typeface="Roboto Light" panose="02000000000000000000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92125" y="2181392"/>
              <a:ext cx="2600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dirty="0">
                  <a:ea typeface="Roboto Medium" panose="02000000000000000000" pitchFamily="2" charset="0"/>
                </a:rPr>
                <a:t>Day and night </a:t>
              </a:r>
              <a:r>
                <a:rPr lang="en-IN" sz="1200" dirty="0" smtClean="0">
                  <a:ea typeface="Roboto Light" panose="02000000000000000000" pitchFamily="2" charset="0"/>
                </a:rPr>
                <a:t>monitoring and recording</a:t>
              </a:r>
              <a:endParaRPr lang="en-IN" sz="1200" dirty="0">
                <a:ea typeface="Roboto Light" panose="02000000000000000000" pitchFamily="2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92125" y="2692914"/>
              <a:ext cx="2600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dirty="0">
                  <a:ea typeface="Roboto Light" panose="02000000000000000000" pitchFamily="2" charset="0"/>
                </a:rPr>
                <a:t>Can connect to </a:t>
              </a:r>
              <a:r>
                <a:rPr lang="en-IN" sz="1200" dirty="0" smtClean="0">
                  <a:ea typeface="Roboto Medium" panose="02000000000000000000" pitchFamily="2" charset="0"/>
                </a:rPr>
                <a:t>HDMI/ VGA </a:t>
              </a:r>
              <a:r>
                <a:rPr lang="en-IN" sz="1200" dirty="0">
                  <a:ea typeface="Roboto Light" panose="02000000000000000000" pitchFamily="2" charset="0"/>
                </a:rPr>
                <a:t>compatible monitors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92125" y="3200653"/>
              <a:ext cx="2600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dirty="0">
                  <a:ea typeface="Roboto Medium" panose="02000000000000000000" pitchFamily="2" charset="0"/>
                </a:rPr>
                <a:t>24 hour </a:t>
              </a:r>
              <a:r>
                <a:rPr lang="en-IN" sz="1200" dirty="0" smtClean="0">
                  <a:ea typeface="Roboto Light" panose="02000000000000000000" pitchFamily="2" charset="0"/>
                </a:rPr>
                <a:t>recording and record on motion detection</a:t>
              </a:r>
              <a:endParaRPr lang="en-IN" sz="1200" dirty="0">
                <a:ea typeface="Roboto Light" panose="02000000000000000000" pitchFamily="2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92125" y="3658948"/>
              <a:ext cx="2600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dirty="0">
                  <a:ea typeface="Roboto Light" panose="02000000000000000000" pitchFamily="2" charset="0"/>
                </a:rPr>
                <a:t>Capture rate of </a:t>
              </a:r>
              <a:r>
                <a:rPr lang="en-IN" sz="1200" dirty="0" smtClean="0">
                  <a:ea typeface="Roboto Medium" panose="02000000000000000000" pitchFamily="2" charset="0"/>
                </a:rPr>
                <a:t>25 frames per second </a:t>
              </a:r>
              <a:r>
                <a:rPr lang="en-IN" sz="1200" dirty="0">
                  <a:ea typeface="Roboto Light" panose="02000000000000000000" pitchFamily="2" charset="0"/>
                </a:rPr>
                <a:t>for higher event capturing accuracy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92125" y="4305279"/>
              <a:ext cx="26003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dirty="0" smtClean="0">
                  <a:ea typeface="Roboto Medium" panose="02000000000000000000" pitchFamily="2" charset="0"/>
                </a:rPr>
                <a:t>User friendly interface</a:t>
              </a:r>
              <a:endParaRPr lang="en-IN" sz="1200" dirty="0">
                <a:ea typeface="Roboto Light" panose="02000000000000000000" pitchFamily="2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92125" y="4770719"/>
              <a:ext cx="26003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dirty="0">
                  <a:ea typeface="Roboto Light" panose="02000000000000000000" pitchFamily="2" charset="0"/>
                </a:rPr>
                <a:t>Can connect </a:t>
              </a:r>
              <a:r>
                <a:rPr lang="en-IN" sz="1200" dirty="0" err="1">
                  <a:ea typeface="Roboto Light" panose="02000000000000000000" pitchFamily="2" charset="0"/>
                </a:rPr>
                <a:t>upto</a:t>
              </a:r>
              <a:r>
                <a:rPr lang="en-IN" sz="1200" dirty="0">
                  <a:ea typeface="Roboto Light" panose="02000000000000000000" pitchFamily="2" charset="0"/>
                </a:rPr>
                <a:t> 4 microphones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1" t="51756" r="15009" b="45548"/>
            <a:stretch/>
          </p:blipFill>
          <p:spPr>
            <a:xfrm>
              <a:off x="306300" y="5231203"/>
              <a:ext cx="447674" cy="4107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TextBox 22"/>
            <p:cNvSpPr txBox="1"/>
            <p:nvPr/>
          </p:nvSpPr>
          <p:spPr>
            <a:xfrm>
              <a:off x="792125" y="5188811"/>
              <a:ext cx="2600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dirty="0" err="1" smtClean="0">
                  <a:ea typeface="Roboto Light" panose="02000000000000000000" pitchFamily="2" charset="0"/>
                </a:rPr>
                <a:t>Realtime</a:t>
              </a:r>
              <a:r>
                <a:rPr lang="en-IN" sz="1200" dirty="0" smtClean="0">
                  <a:ea typeface="Roboto Light" panose="02000000000000000000" pitchFamily="2" charset="0"/>
                </a:rPr>
                <a:t> monitoring of video feed over mobile app and internet</a:t>
              </a:r>
              <a:endParaRPr lang="en-IN" sz="1200" dirty="0">
                <a:ea typeface="Roboto Light" panose="02000000000000000000" pitchFamily="2" charset="0"/>
              </a:endParaRPr>
            </a:p>
          </p:txBody>
        </p:sp>
      </p:grpSp>
      <p:pic>
        <p:nvPicPr>
          <p:cNvPr id="33" name="Picture 6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0"/>
            <a:ext cx="16002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503155" y="5877580"/>
            <a:ext cx="7972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Roboto Black" panose="02000000000000000000" pitchFamily="2" charset="0"/>
              </a:rPr>
              <a:t>KIT CONTENT – Digital Video Recorder with 1 TB Memory, Indoor Camera, Outdoor Camera, HDMI cable, CCTV cable, mouse and Viewing Software</a:t>
            </a:r>
            <a:endParaRPr lang="en-IN" sz="14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09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0"/>
            <a:ext cx="16002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148858" y="1573399"/>
            <a:ext cx="8846285" cy="3711202"/>
            <a:chOff x="491297" y="2379785"/>
            <a:chExt cx="9641262" cy="4044712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6668" y="2379786"/>
              <a:ext cx="2275149" cy="4044711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2039" y="2379785"/>
              <a:ext cx="2275149" cy="4044711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297" y="2379785"/>
              <a:ext cx="2275149" cy="4044711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7410" y="2379785"/>
              <a:ext cx="2275149" cy="4044711"/>
            </a:xfrm>
            <a:prstGeom prst="rect">
              <a:avLst/>
            </a:prstGeom>
          </p:spPr>
        </p:pic>
      </p:grpSp>
      <p:sp>
        <p:nvSpPr>
          <p:cNvPr id="35" name="TextBox 34"/>
          <p:cNvSpPr txBox="1"/>
          <p:nvPr/>
        </p:nvSpPr>
        <p:spPr>
          <a:xfrm>
            <a:off x="503155" y="5638800"/>
            <a:ext cx="7972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Roboto Black" panose="02000000000000000000" pitchFamily="2" charset="0"/>
              </a:rPr>
              <a:t>Screenshots from the SEETHRU mobile app for the surveillance system</a:t>
            </a:r>
            <a:endParaRPr lang="en-IN" sz="14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Roboto Black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1070" y="102462"/>
            <a:ext cx="7362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85838" algn="l"/>
              </a:tabLst>
            </a:pPr>
            <a:r>
              <a:rPr lang="en-IN" sz="2000" dirty="0" err="1" smtClean="0">
                <a:solidFill>
                  <a:srgbClr val="F69E06"/>
                </a:solidFill>
                <a:latin typeface="+mj-lt"/>
                <a:ea typeface="Roboto Medium" panose="02000000000000000000" pitchFamily="2" charset="0"/>
              </a:rPr>
              <a:t>Seethru</a:t>
            </a:r>
            <a:r>
              <a:rPr lang="en-IN" sz="2000" dirty="0" smtClean="0">
                <a:solidFill>
                  <a:srgbClr val="F69E06"/>
                </a:solidFill>
                <a:latin typeface="+mj-lt"/>
                <a:ea typeface="Roboto Medium" panose="02000000000000000000" pitchFamily="2" charset="0"/>
              </a:rPr>
              <a:t> Range of </a:t>
            </a:r>
            <a:r>
              <a:rPr lang="en-IN" sz="2000" dirty="0">
                <a:solidFill>
                  <a:srgbClr val="F69E06"/>
                </a:solidFill>
                <a:latin typeface="+mj-lt"/>
                <a:ea typeface="Roboto Medium" panose="02000000000000000000" pitchFamily="2" charset="0"/>
              </a:rPr>
              <a:t>H</a:t>
            </a:r>
            <a:r>
              <a:rPr lang="en-IN" sz="2000" dirty="0" smtClean="0">
                <a:solidFill>
                  <a:srgbClr val="F69E06"/>
                </a:solidFill>
                <a:latin typeface="+mj-lt"/>
                <a:ea typeface="Roboto Medium" panose="02000000000000000000" pitchFamily="2" charset="0"/>
              </a:rPr>
              <a:t>ome Surveillance Systems</a:t>
            </a:r>
            <a:endParaRPr lang="en-IN" sz="2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Roboto Medium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8858" y="1140875"/>
            <a:ext cx="7972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Roboto Black" panose="02000000000000000000" pitchFamily="2" charset="0"/>
              </a:rPr>
              <a:t>Mobile Application for Remote Viewing the video feed over internet using Smart Phone</a:t>
            </a:r>
            <a:endParaRPr lang="en-IN" sz="14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8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0"/>
            <a:ext cx="16002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12" y="1118786"/>
            <a:ext cx="8681576" cy="462042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585835" y="5907673"/>
            <a:ext cx="7972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Roboto Black" panose="02000000000000000000" pitchFamily="2" charset="0"/>
              </a:rPr>
              <a:t>Screenshot of the SEETHRU cloud server for the surveillance system</a:t>
            </a:r>
            <a:endParaRPr lang="en-IN" sz="14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Roboto Black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70547" y="1335505"/>
            <a:ext cx="529390" cy="120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231212" y="686262"/>
            <a:ext cx="7972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Roboto Black" panose="02000000000000000000" pitchFamily="2" charset="0"/>
              </a:rPr>
              <a:t>Web Server for Remote Viewing the video feed over internet using laptop</a:t>
            </a:r>
            <a:endParaRPr lang="en-IN" sz="14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Roboto Black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070" y="102462"/>
            <a:ext cx="7362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85838" algn="l"/>
              </a:tabLst>
            </a:pPr>
            <a:r>
              <a:rPr lang="en-IN" sz="2000" dirty="0" err="1" smtClean="0">
                <a:solidFill>
                  <a:srgbClr val="F69E06"/>
                </a:solidFill>
                <a:latin typeface="+mj-lt"/>
                <a:ea typeface="Roboto Medium" panose="02000000000000000000" pitchFamily="2" charset="0"/>
              </a:rPr>
              <a:t>Seethru</a:t>
            </a:r>
            <a:r>
              <a:rPr lang="en-IN" sz="2000" dirty="0" smtClean="0">
                <a:solidFill>
                  <a:srgbClr val="F69E06"/>
                </a:solidFill>
                <a:latin typeface="+mj-lt"/>
                <a:ea typeface="Roboto Medium" panose="02000000000000000000" pitchFamily="2" charset="0"/>
              </a:rPr>
              <a:t> Range of </a:t>
            </a:r>
            <a:r>
              <a:rPr lang="en-IN" sz="2000" dirty="0">
                <a:solidFill>
                  <a:srgbClr val="F69E06"/>
                </a:solidFill>
                <a:latin typeface="+mj-lt"/>
                <a:ea typeface="Roboto Medium" panose="02000000000000000000" pitchFamily="2" charset="0"/>
              </a:rPr>
              <a:t>H</a:t>
            </a:r>
            <a:r>
              <a:rPr lang="en-IN" sz="2000" dirty="0" smtClean="0">
                <a:solidFill>
                  <a:srgbClr val="F69E06"/>
                </a:solidFill>
                <a:latin typeface="+mj-lt"/>
                <a:ea typeface="Roboto Medium" panose="02000000000000000000" pitchFamily="2" charset="0"/>
              </a:rPr>
              <a:t>ome Surveillance Systems</a:t>
            </a:r>
            <a:endParaRPr lang="en-IN" sz="2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24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153</Words>
  <Application>Microsoft Office PowerPoint</Application>
  <PresentationFormat>On-screen Show (4:3)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Roboto Black</vt:lpstr>
      <vt:lpstr>Roboto Light</vt:lpstr>
      <vt:lpstr>Roboto Medium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Sushant  Bhargava</cp:lastModifiedBy>
  <cp:revision>5</cp:revision>
  <dcterms:created xsi:type="dcterms:W3CDTF">2016-01-19T11:15:58Z</dcterms:created>
  <dcterms:modified xsi:type="dcterms:W3CDTF">2016-01-20T04:12:44Z</dcterms:modified>
</cp:coreProperties>
</file>